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nva Sans Medium" charset="1" panose="020B06030305010401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077987"/>
          </a:xfrm>
          <a:custGeom>
            <a:avLst/>
            <a:gdLst/>
            <a:ahLst/>
            <a:cxnLst/>
            <a:rect r="r" b="b" t="t" l="l"/>
            <a:pathLst>
              <a:path h="8077987" w="18288000">
                <a:moveTo>
                  <a:pt x="0" y="0"/>
                </a:moveTo>
                <a:lnTo>
                  <a:pt x="18288000" y="0"/>
                </a:lnTo>
                <a:lnTo>
                  <a:pt x="18288000" y="8077987"/>
                </a:lnTo>
                <a:lnTo>
                  <a:pt x="0" y="8077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34" r="0" b="-15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9197" y="8720971"/>
            <a:ext cx="5091195" cy="1336439"/>
          </a:xfrm>
          <a:custGeom>
            <a:avLst/>
            <a:gdLst/>
            <a:ahLst/>
            <a:cxnLst/>
            <a:rect r="r" b="b" t="t" l="l"/>
            <a:pathLst>
              <a:path h="1336439" w="5091195">
                <a:moveTo>
                  <a:pt x="0" y="0"/>
                </a:moveTo>
                <a:lnTo>
                  <a:pt x="5091195" y="0"/>
                </a:lnTo>
                <a:lnTo>
                  <a:pt x="5091195" y="1336439"/>
                </a:lnTo>
                <a:lnTo>
                  <a:pt x="0" y="133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465725" y="708730"/>
            <a:ext cx="4478139" cy="8860768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490" t="0" r="-3186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725002" y="5839834"/>
            <a:ext cx="3276226" cy="936619"/>
            <a:chOff x="0" y="0"/>
            <a:chExt cx="862874" cy="2466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2874" cy="246682"/>
            </a:xfrm>
            <a:custGeom>
              <a:avLst/>
              <a:gdLst/>
              <a:ahLst/>
              <a:cxnLst/>
              <a:rect r="r" b="b" t="t" l="l"/>
              <a:pathLst>
                <a:path h="246682" w="862874">
                  <a:moveTo>
                    <a:pt x="21268" y="0"/>
                  </a:moveTo>
                  <a:lnTo>
                    <a:pt x="841607" y="0"/>
                  </a:lnTo>
                  <a:cubicBezTo>
                    <a:pt x="853353" y="0"/>
                    <a:pt x="862874" y="9522"/>
                    <a:pt x="862874" y="21268"/>
                  </a:cubicBezTo>
                  <a:lnTo>
                    <a:pt x="862874" y="225414"/>
                  </a:lnTo>
                  <a:cubicBezTo>
                    <a:pt x="862874" y="237160"/>
                    <a:pt x="853353" y="246682"/>
                    <a:pt x="841607" y="246682"/>
                  </a:cubicBezTo>
                  <a:lnTo>
                    <a:pt x="21268" y="246682"/>
                  </a:lnTo>
                  <a:cubicBezTo>
                    <a:pt x="9522" y="246682"/>
                    <a:pt x="0" y="237160"/>
                    <a:pt x="0" y="225414"/>
                  </a:cubicBezTo>
                  <a:lnTo>
                    <a:pt x="0" y="21268"/>
                  </a:lnTo>
                  <a:cubicBezTo>
                    <a:pt x="0" y="9522"/>
                    <a:pt x="9522" y="0"/>
                    <a:pt x="2126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62874" cy="284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54136" y="6095921"/>
            <a:ext cx="368111" cy="424446"/>
          </a:xfrm>
          <a:custGeom>
            <a:avLst/>
            <a:gdLst/>
            <a:ahLst/>
            <a:cxnLst/>
            <a:rect r="r" b="b" t="t" l="l"/>
            <a:pathLst>
              <a:path h="424446" w="368111">
                <a:moveTo>
                  <a:pt x="0" y="0"/>
                </a:moveTo>
                <a:lnTo>
                  <a:pt x="368111" y="0"/>
                </a:lnTo>
                <a:lnTo>
                  <a:pt x="368111" y="424446"/>
                </a:lnTo>
                <a:lnTo>
                  <a:pt x="0" y="424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267929" y="5839834"/>
            <a:ext cx="2927524" cy="936619"/>
            <a:chOff x="0" y="0"/>
            <a:chExt cx="771035" cy="246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1035" cy="246682"/>
            </a:xfrm>
            <a:custGeom>
              <a:avLst/>
              <a:gdLst/>
              <a:ahLst/>
              <a:cxnLst/>
              <a:rect r="r" b="b" t="t" l="l"/>
              <a:pathLst>
                <a:path h="246682" w="771035">
                  <a:moveTo>
                    <a:pt x="23801" y="0"/>
                  </a:moveTo>
                  <a:lnTo>
                    <a:pt x="747234" y="0"/>
                  </a:lnTo>
                  <a:cubicBezTo>
                    <a:pt x="753547" y="0"/>
                    <a:pt x="759601" y="2508"/>
                    <a:pt x="764064" y="6971"/>
                  </a:cubicBezTo>
                  <a:cubicBezTo>
                    <a:pt x="768528" y="11435"/>
                    <a:pt x="771035" y="17488"/>
                    <a:pt x="771035" y="23801"/>
                  </a:cubicBezTo>
                  <a:lnTo>
                    <a:pt x="771035" y="222881"/>
                  </a:lnTo>
                  <a:cubicBezTo>
                    <a:pt x="771035" y="236026"/>
                    <a:pt x="760379" y="246682"/>
                    <a:pt x="747234" y="246682"/>
                  </a:cubicBezTo>
                  <a:lnTo>
                    <a:pt x="23801" y="246682"/>
                  </a:lnTo>
                  <a:cubicBezTo>
                    <a:pt x="10656" y="246682"/>
                    <a:pt x="0" y="236026"/>
                    <a:pt x="0" y="222881"/>
                  </a:cubicBezTo>
                  <a:lnTo>
                    <a:pt x="0" y="23801"/>
                  </a:lnTo>
                  <a:cubicBezTo>
                    <a:pt x="0" y="10656"/>
                    <a:pt x="10656" y="0"/>
                    <a:pt x="2380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71035" cy="284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483198" y="6095921"/>
            <a:ext cx="424446" cy="424446"/>
          </a:xfrm>
          <a:custGeom>
            <a:avLst/>
            <a:gdLst/>
            <a:ahLst/>
            <a:cxnLst/>
            <a:rect r="r" b="b" t="t" l="l"/>
            <a:pathLst>
              <a:path h="424446" w="424446">
                <a:moveTo>
                  <a:pt x="0" y="0"/>
                </a:moveTo>
                <a:lnTo>
                  <a:pt x="424446" y="0"/>
                </a:lnTo>
                <a:lnTo>
                  <a:pt x="424446" y="424446"/>
                </a:lnTo>
                <a:lnTo>
                  <a:pt x="0" y="424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317286" y="524524"/>
            <a:ext cx="2366607" cy="757162"/>
            <a:chOff x="0" y="0"/>
            <a:chExt cx="3155477" cy="100955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155477" cy="1009550"/>
              <a:chOff x="0" y="0"/>
              <a:chExt cx="771035" cy="2466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71035" cy="246682"/>
              </a:xfrm>
              <a:custGeom>
                <a:avLst/>
                <a:gdLst/>
                <a:ahLst/>
                <a:cxnLst/>
                <a:rect r="r" b="b" t="t" l="l"/>
                <a:pathLst>
                  <a:path h="246682" w="771035">
                    <a:moveTo>
                      <a:pt x="123341" y="0"/>
                    </a:moveTo>
                    <a:lnTo>
                      <a:pt x="647694" y="0"/>
                    </a:lnTo>
                    <a:cubicBezTo>
                      <a:pt x="680406" y="0"/>
                      <a:pt x="711779" y="12995"/>
                      <a:pt x="734909" y="36126"/>
                    </a:cubicBezTo>
                    <a:cubicBezTo>
                      <a:pt x="758040" y="59257"/>
                      <a:pt x="771035" y="90629"/>
                      <a:pt x="771035" y="123341"/>
                    </a:cubicBezTo>
                    <a:lnTo>
                      <a:pt x="771035" y="123341"/>
                    </a:lnTo>
                    <a:cubicBezTo>
                      <a:pt x="771035" y="191460"/>
                      <a:pt x="715814" y="246682"/>
                      <a:pt x="647694" y="246682"/>
                    </a:cubicBezTo>
                    <a:lnTo>
                      <a:pt x="123341" y="246682"/>
                    </a:lnTo>
                    <a:cubicBezTo>
                      <a:pt x="55222" y="246682"/>
                      <a:pt x="0" y="191460"/>
                      <a:pt x="0" y="123341"/>
                    </a:cubicBezTo>
                    <a:lnTo>
                      <a:pt x="0" y="123341"/>
                    </a:lnTo>
                    <a:cubicBezTo>
                      <a:pt x="0" y="55222"/>
                      <a:pt x="55222" y="0"/>
                      <a:pt x="12334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771035" cy="2847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29001"/>
              <a:ext cx="3155477" cy="50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6"/>
                </a:lnSpc>
              </a:pPr>
              <a:r>
                <a:rPr lang="en-US" sz="2290" b="true">
                  <a:solidFill>
                    <a:srgbClr val="FFFFFF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Présentation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72887" y="545369"/>
            <a:ext cx="1826863" cy="46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</a:pPr>
            <a:r>
              <a:rPr lang="en-US" sz="2728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PappersBe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25002" y="3362656"/>
            <a:ext cx="7715409" cy="209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8"/>
              </a:lnSpc>
            </a:pPr>
            <a:r>
              <a:rPr lang="en-US" sz="7578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Présentation du </a:t>
            </a:r>
          </a:p>
          <a:p>
            <a:pPr algn="l">
              <a:lnSpc>
                <a:spcPts val="8108"/>
              </a:lnSpc>
            </a:pPr>
            <a:r>
              <a:rPr lang="en-US" sz="7578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projet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87878" y="6048296"/>
            <a:ext cx="2055994" cy="47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Télécharger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01304" y="6048296"/>
            <a:ext cx="1722575" cy="47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Découvrir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95453" y="651580"/>
            <a:ext cx="792234" cy="44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2577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79271" y="1457504"/>
            <a:ext cx="11732754" cy="5131567"/>
            <a:chOff x="0" y="0"/>
            <a:chExt cx="1817711" cy="795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711" cy="795014"/>
            </a:xfrm>
            <a:custGeom>
              <a:avLst/>
              <a:gdLst/>
              <a:ahLst/>
              <a:cxnLst/>
              <a:rect r="r" b="b" t="t" l="l"/>
              <a:pathLst>
                <a:path h="795014" w="1817711">
                  <a:moveTo>
                    <a:pt x="15177" y="0"/>
                  </a:moveTo>
                  <a:lnTo>
                    <a:pt x="1802534" y="0"/>
                  </a:lnTo>
                  <a:cubicBezTo>
                    <a:pt x="1806559" y="0"/>
                    <a:pt x="1810419" y="1599"/>
                    <a:pt x="1813265" y="4445"/>
                  </a:cubicBezTo>
                  <a:cubicBezTo>
                    <a:pt x="1816112" y="7291"/>
                    <a:pt x="1817711" y="11152"/>
                    <a:pt x="1817711" y="15177"/>
                  </a:cubicBezTo>
                  <a:lnTo>
                    <a:pt x="1817711" y="779837"/>
                  </a:lnTo>
                  <a:cubicBezTo>
                    <a:pt x="1817711" y="788219"/>
                    <a:pt x="1810916" y="795014"/>
                    <a:pt x="1802534" y="795014"/>
                  </a:cubicBezTo>
                  <a:lnTo>
                    <a:pt x="15177" y="795014"/>
                  </a:lnTo>
                  <a:cubicBezTo>
                    <a:pt x="11152" y="795014"/>
                    <a:pt x="7291" y="793415"/>
                    <a:pt x="4445" y="790569"/>
                  </a:cubicBezTo>
                  <a:cubicBezTo>
                    <a:pt x="1599" y="787723"/>
                    <a:pt x="0" y="783862"/>
                    <a:pt x="0" y="779837"/>
                  </a:cubicBezTo>
                  <a:lnTo>
                    <a:pt x="0" y="15177"/>
                  </a:lnTo>
                  <a:cubicBezTo>
                    <a:pt x="0" y="6795"/>
                    <a:pt x="6795" y="0"/>
                    <a:pt x="1517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233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5975" y="2442216"/>
            <a:ext cx="7725722" cy="4777424"/>
            <a:chOff x="0" y="0"/>
            <a:chExt cx="1196917" cy="7401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6917" cy="740148"/>
            </a:xfrm>
            <a:custGeom>
              <a:avLst/>
              <a:gdLst/>
              <a:ahLst/>
              <a:cxnLst/>
              <a:rect r="r" b="b" t="t" l="l"/>
              <a:pathLst>
                <a:path h="740148" w="1196917">
                  <a:moveTo>
                    <a:pt x="23048" y="0"/>
                  </a:moveTo>
                  <a:lnTo>
                    <a:pt x="1173868" y="0"/>
                  </a:lnTo>
                  <a:cubicBezTo>
                    <a:pt x="1179981" y="0"/>
                    <a:pt x="1185844" y="2428"/>
                    <a:pt x="1190166" y="6751"/>
                  </a:cubicBezTo>
                  <a:cubicBezTo>
                    <a:pt x="1194488" y="11073"/>
                    <a:pt x="1196917" y="16935"/>
                    <a:pt x="1196917" y="23048"/>
                  </a:cubicBezTo>
                  <a:lnTo>
                    <a:pt x="1196917" y="717100"/>
                  </a:lnTo>
                  <a:cubicBezTo>
                    <a:pt x="1196917" y="729829"/>
                    <a:pt x="1186598" y="740148"/>
                    <a:pt x="1173868" y="740148"/>
                  </a:cubicBezTo>
                  <a:lnTo>
                    <a:pt x="23048" y="740148"/>
                  </a:lnTo>
                  <a:cubicBezTo>
                    <a:pt x="10319" y="740148"/>
                    <a:pt x="0" y="729829"/>
                    <a:pt x="0" y="717100"/>
                  </a:cubicBezTo>
                  <a:lnTo>
                    <a:pt x="0" y="23048"/>
                  </a:lnTo>
                  <a:cubicBezTo>
                    <a:pt x="0" y="10319"/>
                    <a:pt x="10319" y="0"/>
                    <a:pt x="230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2C85">
                    <a:alpha val="100000"/>
                  </a:srgbClr>
                </a:gs>
                <a:gs pos="100000">
                  <a:srgbClr val="9305C9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38287" y="529929"/>
            <a:ext cx="2189295" cy="47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6"/>
              </a:lnSpc>
            </a:pPr>
            <a:r>
              <a:rPr lang="en-US" sz="28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Chiffres clés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6234" y="2998846"/>
            <a:ext cx="6906071" cy="18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6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Les enjeux du projet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0467" y="7737610"/>
            <a:ext cx="2227839" cy="92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6659" b="true">
                <a:solidFill>
                  <a:srgbClr val="F693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3057" y="8868566"/>
            <a:ext cx="2649124" cy="3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5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Fichiers Csv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78948" y="8050140"/>
            <a:ext cx="3220125" cy="6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460" b="true">
                <a:solidFill>
                  <a:srgbClr val="F693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Express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4280" y="8868566"/>
            <a:ext cx="2649124" cy="3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5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32882" y="7450081"/>
            <a:ext cx="2848056" cy="121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4459" b="true">
                <a:solidFill>
                  <a:srgbClr val="F693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 Native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5048" y="8868566"/>
            <a:ext cx="2649124" cy="3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5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3472" y="8050140"/>
            <a:ext cx="2886156" cy="6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460" b="true">
                <a:solidFill>
                  <a:srgbClr val="F6930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MongoDb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65221" y="8868566"/>
            <a:ext cx="2649124" cy="35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2529" b="true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Base de donnée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5381" y="1438568"/>
            <a:ext cx="15589746" cy="9139947"/>
            <a:chOff x="0" y="0"/>
            <a:chExt cx="2415260" cy="1416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5260" cy="1416017"/>
            </a:xfrm>
            <a:custGeom>
              <a:avLst/>
              <a:gdLst/>
              <a:ahLst/>
              <a:cxnLst/>
              <a:rect r="r" b="b" t="t" l="l"/>
              <a:pathLst>
                <a:path h="1416017" w="2415260">
                  <a:moveTo>
                    <a:pt x="11422" y="0"/>
                  </a:moveTo>
                  <a:lnTo>
                    <a:pt x="2403838" y="0"/>
                  </a:lnTo>
                  <a:cubicBezTo>
                    <a:pt x="2410146" y="0"/>
                    <a:pt x="2415260" y="5114"/>
                    <a:pt x="2415260" y="11422"/>
                  </a:cubicBezTo>
                  <a:lnTo>
                    <a:pt x="2415260" y="1404595"/>
                  </a:lnTo>
                  <a:cubicBezTo>
                    <a:pt x="2415260" y="1407624"/>
                    <a:pt x="2414056" y="1410530"/>
                    <a:pt x="2411914" y="1412672"/>
                  </a:cubicBezTo>
                  <a:cubicBezTo>
                    <a:pt x="2409772" y="1414814"/>
                    <a:pt x="2406867" y="1416017"/>
                    <a:pt x="2403838" y="1416017"/>
                  </a:cubicBezTo>
                  <a:lnTo>
                    <a:pt x="11422" y="1416017"/>
                  </a:lnTo>
                  <a:cubicBezTo>
                    <a:pt x="5114" y="1416017"/>
                    <a:pt x="0" y="1410903"/>
                    <a:pt x="0" y="1404595"/>
                  </a:cubicBezTo>
                  <a:lnTo>
                    <a:pt x="0" y="11422"/>
                  </a:lnTo>
                  <a:cubicBezTo>
                    <a:pt x="0" y="5114"/>
                    <a:pt x="5114" y="0"/>
                    <a:pt x="114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2C85">
                    <a:alpha val="100000"/>
                  </a:srgbClr>
                </a:gs>
                <a:gs pos="100000">
                  <a:srgbClr val="9305C9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899123" y="9242077"/>
            <a:ext cx="5091195" cy="1336439"/>
          </a:xfrm>
          <a:custGeom>
            <a:avLst/>
            <a:gdLst/>
            <a:ahLst/>
            <a:cxnLst/>
            <a:rect r="r" b="b" t="t" l="l"/>
            <a:pathLst>
              <a:path h="1336439" w="5091195">
                <a:moveTo>
                  <a:pt x="0" y="0"/>
                </a:moveTo>
                <a:lnTo>
                  <a:pt x="5091194" y="0"/>
                </a:lnTo>
                <a:lnTo>
                  <a:pt x="5091194" y="1336439"/>
                </a:lnTo>
                <a:lnTo>
                  <a:pt x="0" y="133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425805" y="2019386"/>
            <a:ext cx="4025431" cy="7965006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504667" y="8141906"/>
            <a:ext cx="3736921" cy="1530266"/>
            <a:chOff x="0" y="0"/>
            <a:chExt cx="984210" cy="403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4210" cy="403033"/>
            </a:xfrm>
            <a:custGeom>
              <a:avLst/>
              <a:gdLst/>
              <a:ahLst/>
              <a:cxnLst/>
              <a:rect r="r" b="b" t="t" l="l"/>
              <a:pathLst>
                <a:path h="403033" w="984210">
                  <a:moveTo>
                    <a:pt x="60080" y="0"/>
                  </a:moveTo>
                  <a:lnTo>
                    <a:pt x="924129" y="0"/>
                  </a:lnTo>
                  <a:cubicBezTo>
                    <a:pt x="957311" y="0"/>
                    <a:pt x="984210" y="26899"/>
                    <a:pt x="984210" y="60080"/>
                  </a:cubicBezTo>
                  <a:lnTo>
                    <a:pt x="984210" y="342953"/>
                  </a:lnTo>
                  <a:cubicBezTo>
                    <a:pt x="984210" y="376134"/>
                    <a:pt x="957311" y="403033"/>
                    <a:pt x="924129" y="403033"/>
                  </a:cubicBezTo>
                  <a:lnTo>
                    <a:pt x="60080" y="403033"/>
                  </a:lnTo>
                  <a:cubicBezTo>
                    <a:pt x="26899" y="403033"/>
                    <a:pt x="0" y="376134"/>
                    <a:pt x="0" y="342953"/>
                  </a:cubicBezTo>
                  <a:lnTo>
                    <a:pt x="0" y="60080"/>
                  </a:lnTo>
                  <a:cubicBezTo>
                    <a:pt x="0" y="26899"/>
                    <a:pt x="26899" y="0"/>
                    <a:pt x="60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84210" cy="441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12916" y="8389784"/>
            <a:ext cx="969413" cy="96941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880" r="0" b="-988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95832" y="8108543"/>
            <a:ext cx="3805538" cy="1530266"/>
            <a:chOff x="0" y="0"/>
            <a:chExt cx="1002282" cy="4030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02281" cy="403033"/>
            </a:xfrm>
            <a:custGeom>
              <a:avLst/>
              <a:gdLst/>
              <a:ahLst/>
              <a:cxnLst/>
              <a:rect r="r" b="b" t="t" l="l"/>
              <a:pathLst>
                <a:path h="403033" w="1002281">
                  <a:moveTo>
                    <a:pt x="58997" y="0"/>
                  </a:moveTo>
                  <a:lnTo>
                    <a:pt x="943284" y="0"/>
                  </a:lnTo>
                  <a:cubicBezTo>
                    <a:pt x="975868" y="0"/>
                    <a:pt x="1002281" y="26414"/>
                    <a:pt x="1002281" y="58997"/>
                  </a:cubicBezTo>
                  <a:lnTo>
                    <a:pt x="1002281" y="344036"/>
                  </a:lnTo>
                  <a:cubicBezTo>
                    <a:pt x="1002281" y="376619"/>
                    <a:pt x="975868" y="403033"/>
                    <a:pt x="943284" y="403033"/>
                  </a:cubicBezTo>
                  <a:lnTo>
                    <a:pt x="58997" y="403033"/>
                  </a:lnTo>
                  <a:cubicBezTo>
                    <a:pt x="26414" y="403033"/>
                    <a:pt x="0" y="376619"/>
                    <a:pt x="0" y="344036"/>
                  </a:cubicBezTo>
                  <a:lnTo>
                    <a:pt x="0" y="58997"/>
                  </a:lnTo>
                  <a:cubicBezTo>
                    <a:pt x="0" y="26414"/>
                    <a:pt x="26414" y="0"/>
                    <a:pt x="589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02282" cy="441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37443" y="8389784"/>
            <a:ext cx="936051" cy="9360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82" t="0" r="-1282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5447481" y="7751107"/>
            <a:ext cx="1994478" cy="1429752"/>
          </a:xfrm>
          <a:custGeom>
            <a:avLst/>
            <a:gdLst/>
            <a:ahLst/>
            <a:cxnLst/>
            <a:rect r="r" b="b" t="t" l="l"/>
            <a:pathLst>
              <a:path h="1429752" w="1994478">
                <a:moveTo>
                  <a:pt x="0" y="0"/>
                </a:moveTo>
                <a:lnTo>
                  <a:pt x="1994478" y="0"/>
                </a:lnTo>
                <a:lnTo>
                  <a:pt x="1994478" y="1429753"/>
                </a:lnTo>
                <a:lnTo>
                  <a:pt x="0" y="14297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7267420">
            <a:off x="6365018" y="3146230"/>
            <a:ext cx="1075272" cy="2057400"/>
          </a:xfrm>
          <a:custGeom>
            <a:avLst/>
            <a:gdLst/>
            <a:ahLst/>
            <a:cxnLst/>
            <a:rect r="r" b="b" t="t" l="l"/>
            <a:pathLst>
              <a:path h="2057400" w="1075272">
                <a:moveTo>
                  <a:pt x="0" y="0"/>
                </a:moveTo>
                <a:lnTo>
                  <a:pt x="1075272" y="0"/>
                </a:lnTo>
                <a:lnTo>
                  <a:pt x="107527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252076" y="5067422"/>
            <a:ext cx="2189883" cy="2463059"/>
          </a:xfrm>
          <a:custGeom>
            <a:avLst/>
            <a:gdLst/>
            <a:ahLst/>
            <a:cxnLst/>
            <a:rect r="r" b="b" t="t" l="l"/>
            <a:pathLst>
              <a:path h="2463059" w="2189883">
                <a:moveTo>
                  <a:pt x="0" y="0"/>
                </a:moveTo>
                <a:lnTo>
                  <a:pt x="2189883" y="0"/>
                </a:lnTo>
                <a:lnTo>
                  <a:pt x="2189883" y="2463058"/>
                </a:lnTo>
                <a:lnTo>
                  <a:pt x="0" y="2463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504667" y="2309784"/>
            <a:ext cx="7996702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6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L’Étude des csv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04667" y="4701786"/>
            <a:ext cx="7996702" cy="132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22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-Présentation des csv</a:t>
            </a:r>
          </a:p>
          <a:p>
            <a:pPr algn="l">
              <a:lnSpc>
                <a:spcPts val="3455"/>
              </a:lnSpc>
            </a:pPr>
            <a:r>
              <a:rPr lang="en-US" sz="322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-Difficultés rencontrées</a:t>
            </a:r>
          </a:p>
          <a:p>
            <a:pPr algn="l">
              <a:lnSpc>
                <a:spcPts val="3455"/>
              </a:lnSpc>
            </a:pPr>
            <a:r>
              <a:rPr lang="en-US" sz="322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-Pourquoi 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5365" y="8442196"/>
            <a:ext cx="1023779" cy="43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51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Charly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5365" y="8984902"/>
            <a:ext cx="1987285" cy="2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712">
                <a:solidFill>
                  <a:srgbClr val="555555"/>
                </a:solidFill>
                <a:latin typeface="Canva Sans"/>
                <a:ea typeface="Canva Sans"/>
                <a:cs typeface="Canva Sans"/>
                <a:sym typeface="Canva Sans"/>
              </a:rPr>
              <a:t>Développeur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86530" y="8408834"/>
            <a:ext cx="1590516" cy="43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51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Guillaume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086530" y="8951540"/>
            <a:ext cx="1987285" cy="2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7"/>
              </a:lnSpc>
            </a:pPr>
            <a:r>
              <a:rPr lang="en-US" sz="1712">
                <a:solidFill>
                  <a:srgbClr val="555555"/>
                </a:solidFill>
                <a:latin typeface="Canva Sans"/>
                <a:ea typeface="Canva Sans"/>
                <a:cs typeface="Canva Sans"/>
                <a:sym typeface="Canva Sans"/>
              </a:rPr>
              <a:t>Developpeur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774019" y="529929"/>
            <a:ext cx="2053564" cy="47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6"/>
              </a:lnSpc>
            </a:pPr>
            <a:r>
              <a:rPr lang="en-US" sz="28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Conecption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9054" y="0"/>
            <a:ext cx="14398946" cy="10287000"/>
          </a:xfrm>
          <a:custGeom>
            <a:avLst/>
            <a:gdLst/>
            <a:ahLst/>
            <a:cxnLst/>
            <a:rect r="r" b="b" t="t" l="l"/>
            <a:pathLst>
              <a:path h="10287000" w="14398946">
                <a:moveTo>
                  <a:pt x="0" y="0"/>
                </a:moveTo>
                <a:lnTo>
                  <a:pt x="14398946" y="0"/>
                </a:lnTo>
                <a:lnTo>
                  <a:pt x="14398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0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13702" y="552411"/>
            <a:ext cx="3044952" cy="4114800"/>
          </a:xfrm>
          <a:custGeom>
            <a:avLst/>
            <a:gdLst/>
            <a:ahLst/>
            <a:cxnLst/>
            <a:rect r="r" b="b" t="t" l="l"/>
            <a:pathLst>
              <a:path h="4114800" w="3044952">
                <a:moveTo>
                  <a:pt x="0" y="0"/>
                </a:moveTo>
                <a:lnTo>
                  <a:pt x="3044952" y="0"/>
                </a:lnTo>
                <a:lnTo>
                  <a:pt x="3044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90346" y="5166293"/>
            <a:ext cx="1930215" cy="4114800"/>
          </a:xfrm>
          <a:custGeom>
            <a:avLst/>
            <a:gdLst/>
            <a:ahLst/>
            <a:cxnLst/>
            <a:rect r="r" b="b" t="t" l="l"/>
            <a:pathLst>
              <a:path h="4114800" w="1930215">
                <a:moveTo>
                  <a:pt x="0" y="0"/>
                </a:moveTo>
                <a:lnTo>
                  <a:pt x="1930215" y="0"/>
                </a:lnTo>
                <a:lnTo>
                  <a:pt x="1930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04667" y="1364430"/>
            <a:ext cx="7996702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6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Parsing et Injection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4667" y="2614063"/>
            <a:ext cx="7996702" cy="140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Merge des csv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Conversion Json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Injection sur la bdd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sz="25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Gestion 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9054" y="0"/>
            <a:ext cx="14398946" cy="10287000"/>
          </a:xfrm>
          <a:custGeom>
            <a:avLst/>
            <a:gdLst/>
            <a:ahLst/>
            <a:cxnLst/>
            <a:rect r="r" b="b" t="t" l="l"/>
            <a:pathLst>
              <a:path h="10287000" w="14398946">
                <a:moveTo>
                  <a:pt x="0" y="0"/>
                </a:moveTo>
                <a:lnTo>
                  <a:pt x="14398946" y="0"/>
                </a:lnTo>
                <a:lnTo>
                  <a:pt x="14398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0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5867" y="1028700"/>
            <a:ext cx="3746375" cy="3746375"/>
          </a:xfrm>
          <a:custGeom>
            <a:avLst/>
            <a:gdLst/>
            <a:ahLst/>
            <a:cxnLst/>
            <a:rect r="r" b="b" t="t" l="l"/>
            <a:pathLst>
              <a:path h="3746375" w="3746375">
                <a:moveTo>
                  <a:pt x="0" y="0"/>
                </a:moveTo>
                <a:lnTo>
                  <a:pt x="3746375" y="0"/>
                </a:lnTo>
                <a:lnTo>
                  <a:pt x="3746375" y="3746375"/>
                </a:lnTo>
                <a:lnTo>
                  <a:pt x="0" y="3746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0745" y="5393848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04667" y="1364430"/>
            <a:ext cx="7996702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6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et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4667" y="2614063"/>
            <a:ext cx="7996702" cy="140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Intérêt  de la stack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Difficultés rencontrées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Gestion des root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Récupération des données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9054" y="0"/>
            <a:ext cx="14398946" cy="10287000"/>
          </a:xfrm>
          <a:custGeom>
            <a:avLst/>
            <a:gdLst/>
            <a:ahLst/>
            <a:cxnLst/>
            <a:rect r="r" b="b" t="t" l="l"/>
            <a:pathLst>
              <a:path h="10287000" w="14398946">
                <a:moveTo>
                  <a:pt x="0" y="0"/>
                </a:moveTo>
                <a:lnTo>
                  <a:pt x="14398946" y="0"/>
                </a:lnTo>
                <a:lnTo>
                  <a:pt x="14398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09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971" y="1405413"/>
            <a:ext cx="5766401" cy="3788754"/>
          </a:xfrm>
          <a:custGeom>
            <a:avLst/>
            <a:gdLst/>
            <a:ahLst/>
            <a:cxnLst/>
            <a:rect r="r" b="b" t="t" l="l"/>
            <a:pathLst>
              <a:path h="3788754" w="5766401">
                <a:moveTo>
                  <a:pt x="0" y="0"/>
                </a:moveTo>
                <a:lnTo>
                  <a:pt x="5766401" y="0"/>
                </a:lnTo>
                <a:lnTo>
                  <a:pt x="5766401" y="3788754"/>
                </a:lnTo>
                <a:lnTo>
                  <a:pt x="0" y="3788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504667" y="1364430"/>
            <a:ext cx="7996702" cy="92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6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04667" y="2614063"/>
            <a:ext cx="7996702" cy="105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Portabilité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Composant ui </a:t>
            </a:r>
          </a:p>
          <a:p>
            <a:pPr algn="l" marL="546126" indent="-273063" lvl="1">
              <a:lnSpc>
                <a:spcPts val="2706"/>
              </a:lnSpc>
              <a:buFont typeface="Arial"/>
              <a:buChar char="•"/>
            </a:pPr>
            <a:r>
              <a:rPr lang="en-US" b="true" sz="252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Mise a jour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8077987"/>
          </a:xfrm>
          <a:custGeom>
            <a:avLst/>
            <a:gdLst/>
            <a:ahLst/>
            <a:cxnLst/>
            <a:rect r="r" b="b" t="t" l="l"/>
            <a:pathLst>
              <a:path h="8077987" w="18288000">
                <a:moveTo>
                  <a:pt x="0" y="0"/>
                </a:moveTo>
                <a:lnTo>
                  <a:pt x="18288000" y="0"/>
                </a:lnTo>
                <a:lnTo>
                  <a:pt x="18288000" y="8077987"/>
                </a:lnTo>
                <a:lnTo>
                  <a:pt x="0" y="8077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34" r="0" b="-15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9197" y="8720971"/>
            <a:ext cx="5091195" cy="1336439"/>
          </a:xfrm>
          <a:custGeom>
            <a:avLst/>
            <a:gdLst/>
            <a:ahLst/>
            <a:cxnLst/>
            <a:rect r="r" b="b" t="t" l="l"/>
            <a:pathLst>
              <a:path h="1336439" w="5091195">
                <a:moveTo>
                  <a:pt x="0" y="0"/>
                </a:moveTo>
                <a:lnTo>
                  <a:pt x="5091195" y="0"/>
                </a:lnTo>
                <a:lnTo>
                  <a:pt x="5091195" y="1336439"/>
                </a:lnTo>
                <a:lnTo>
                  <a:pt x="0" y="133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85879" y="1498280"/>
            <a:ext cx="4025431" cy="7965006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61" t="0" r="-3299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89093" y="524524"/>
            <a:ext cx="439878" cy="529394"/>
          </a:xfrm>
          <a:custGeom>
            <a:avLst/>
            <a:gdLst/>
            <a:ahLst/>
            <a:cxnLst/>
            <a:rect r="r" b="b" t="t" l="l"/>
            <a:pathLst>
              <a:path h="529394" w="439878">
                <a:moveTo>
                  <a:pt x="0" y="0"/>
                </a:moveTo>
                <a:lnTo>
                  <a:pt x="439878" y="0"/>
                </a:lnTo>
                <a:lnTo>
                  <a:pt x="439878" y="529394"/>
                </a:lnTo>
                <a:lnTo>
                  <a:pt x="0" y="529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725002" y="6926244"/>
            <a:ext cx="5534321" cy="936619"/>
            <a:chOff x="0" y="0"/>
            <a:chExt cx="1457599" cy="2466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7599" cy="246682"/>
            </a:xfrm>
            <a:custGeom>
              <a:avLst/>
              <a:gdLst/>
              <a:ahLst/>
              <a:cxnLst/>
              <a:rect r="r" b="b" t="t" l="l"/>
              <a:pathLst>
                <a:path h="246682" w="1457599">
                  <a:moveTo>
                    <a:pt x="12590" y="0"/>
                  </a:moveTo>
                  <a:lnTo>
                    <a:pt x="1445009" y="0"/>
                  </a:lnTo>
                  <a:cubicBezTo>
                    <a:pt x="1448348" y="0"/>
                    <a:pt x="1451550" y="1326"/>
                    <a:pt x="1453911" y="3688"/>
                  </a:cubicBezTo>
                  <a:cubicBezTo>
                    <a:pt x="1456272" y="6049"/>
                    <a:pt x="1457599" y="9251"/>
                    <a:pt x="1457599" y="12590"/>
                  </a:cubicBezTo>
                  <a:lnTo>
                    <a:pt x="1457599" y="234092"/>
                  </a:lnTo>
                  <a:cubicBezTo>
                    <a:pt x="1457599" y="237431"/>
                    <a:pt x="1456272" y="240633"/>
                    <a:pt x="1453911" y="242994"/>
                  </a:cubicBezTo>
                  <a:cubicBezTo>
                    <a:pt x="1451550" y="245355"/>
                    <a:pt x="1448348" y="246682"/>
                    <a:pt x="1445009" y="246682"/>
                  </a:cubicBezTo>
                  <a:lnTo>
                    <a:pt x="12590" y="246682"/>
                  </a:lnTo>
                  <a:cubicBezTo>
                    <a:pt x="9251" y="246682"/>
                    <a:pt x="6049" y="245355"/>
                    <a:pt x="3688" y="242994"/>
                  </a:cubicBezTo>
                  <a:cubicBezTo>
                    <a:pt x="1326" y="240633"/>
                    <a:pt x="0" y="237431"/>
                    <a:pt x="0" y="234092"/>
                  </a:cubicBezTo>
                  <a:lnTo>
                    <a:pt x="0" y="12590"/>
                  </a:lnTo>
                  <a:cubicBezTo>
                    <a:pt x="0" y="9251"/>
                    <a:pt x="1326" y="6049"/>
                    <a:pt x="3688" y="3688"/>
                  </a:cubicBezTo>
                  <a:cubicBezTo>
                    <a:pt x="6049" y="1326"/>
                    <a:pt x="925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57599" cy="284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16267" y="7182330"/>
            <a:ext cx="429128" cy="424446"/>
          </a:xfrm>
          <a:custGeom>
            <a:avLst/>
            <a:gdLst/>
            <a:ahLst/>
            <a:cxnLst/>
            <a:rect r="r" b="b" t="t" l="l"/>
            <a:pathLst>
              <a:path h="424446" w="429128">
                <a:moveTo>
                  <a:pt x="0" y="0"/>
                </a:moveTo>
                <a:lnTo>
                  <a:pt x="429128" y="0"/>
                </a:lnTo>
                <a:lnTo>
                  <a:pt x="429128" y="424447"/>
                </a:lnTo>
                <a:lnTo>
                  <a:pt x="0" y="424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25002" y="3362656"/>
            <a:ext cx="9534298" cy="209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8"/>
              </a:lnSpc>
            </a:pPr>
            <a:r>
              <a:rPr lang="en-US" sz="75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Présentation de l’app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87878" y="7115655"/>
            <a:ext cx="1964576" cy="47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Pappers.be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DAGQpIzRrjQ</dc:identifier>
  <dcterms:modified xsi:type="dcterms:W3CDTF">2011-08-01T06:04:30Z</dcterms:modified>
  <cp:revision>1</cp:revision>
  <dc:title>PappersBe</dc:title>
</cp:coreProperties>
</file>